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1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6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32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6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3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9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9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2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1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1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9548B-7AB6-7E4C-8416-436BCC1AF0D2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33C2A-1433-734B-A290-567C205F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040">
            <a:off x="5915456" y="259297"/>
            <a:ext cx="3150462" cy="3417543"/>
          </a:xfrm>
          <a:prstGeom prst="rect">
            <a:avLst/>
          </a:prstGeom>
        </p:spPr>
      </p:pic>
      <p:pic>
        <p:nvPicPr>
          <p:cNvPr id="7" name="Picture 6" descr="grilli-etal-isope12.pdf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56" y="138910"/>
            <a:ext cx="3365754" cy="2471928"/>
          </a:xfrm>
          <a:prstGeom prst="rect">
            <a:avLst/>
          </a:prstGeom>
        </p:spPr>
      </p:pic>
      <p:pic>
        <p:nvPicPr>
          <p:cNvPr id="9" name="Picture 8" descr="ponc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1350">
            <a:off x="-58491" y="759455"/>
            <a:ext cx="3286406" cy="20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0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illi-etal-isope12.pdf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24" y="1343561"/>
            <a:ext cx="3306437" cy="2428364"/>
          </a:xfrm>
          <a:prstGeom prst="rect">
            <a:avLst/>
          </a:prstGeom>
        </p:spPr>
      </p:pic>
      <p:pic>
        <p:nvPicPr>
          <p:cNvPr id="6" name="Picture 5" descr="ponc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1350">
            <a:off x="326454" y="1717085"/>
            <a:ext cx="3026146" cy="1930009"/>
          </a:xfrm>
          <a:prstGeom prst="rect">
            <a:avLst/>
          </a:prstGeom>
        </p:spPr>
      </p:pic>
      <p:pic>
        <p:nvPicPr>
          <p:cNvPr id="7" name="Picture 6" descr="BT3 cop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709">
            <a:off x="6223167" y="1261698"/>
            <a:ext cx="2556456" cy="32163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3221" y="4026304"/>
            <a:ext cx="773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FUNWAVE-TVD:  A </a:t>
            </a:r>
            <a:r>
              <a:rPr lang="en-US" dirty="0" err="1" smtClean="0">
                <a:solidFill>
                  <a:schemeClr val="bg1"/>
                </a:solidFill>
              </a:rPr>
              <a:t>Boussinesq</a:t>
            </a:r>
            <a:r>
              <a:rPr lang="en-US" dirty="0" smtClean="0">
                <a:solidFill>
                  <a:schemeClr val="bg1"/>
                </a:solidFill>
              </a:rPr>
              <a:t> model for simulating </a:t>
            </a:r>
            <a:r>
              <a:rPr lang="en-US" dirty="0" err="1" smtClean="0">
                <a:solidFill>
                  <a:schemeClr val="bg1"/>
                </a:solidFill>
              </a:rPr>
              <a:t>nearshore</a:t>
            </a:r>
            <a:r>
              <a:rPr lang="en-US" dirty="0" smtClean="0">
                <a:solidFill>
                  <a:schemeClr val="bg1"/>
                </a:solidFill>
              </a:rPr>
              <a:t> surface waves, currents and tsunamis from ocean-basin to </a:t>
            </a:r>
            <a:r>
              <a:rPr lang="en-US" dirty="0" err="1" smtClean="0">
                <a:solidFill>
                  <a:schemeClr val="bg1"/>
                </a:solidFill>
              </a:rPr>
              <a:t>nearshore</a:t>
            </a:r>
            <a:r>
              <a:rPr lang="en-US" dirty="0" smtClean="0">
                <a:solidFill>
                  <a:schemeClr val="bg1"/>
                </a:solidFill>
              </a:rPr>
              <a:t> scales.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98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</Words>
  <Application>Microsoft Macintosh PowerPoint</Application>
  <PresentationFormat>On-screen Show (4:3)</PresentationFormat>
  <Paragraphs>1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Fengyan Shi</dc:creator>
  <cp:lastModifiedBy>Fengyan Shi</cp:lastModifiedBy>
  <cp:revision>4</cp:revision>
  <cp:lastPrinted>2017-04-16T17:13:01Z</cp:lastPrinted>
  <dcterms:created xsi:type="dcterms:W3CDTF">2017-04-16T16:48:56Z</dcterms:created>
  <dcterms:modified xsi:type="dcterms:W3CDTF">2017-04-16T17:20:09Z</dcterms:modified>
</cp:coreProperties>
</file>